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21E4-1058-4B7B-A449-27B0BEDDC8FD}" type="datetimeFigureOut">
              <a:rPr lang="es-ES" smtClean="0"/>
              <a:pPr/>
              <a:t>11/01/2018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A9A9-0A3D-47A4-AB5B-81F9E26621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303_FT_Programa_ElMundoEnLaCocin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5045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8059" y="476672"/>
            <a:ext cx="9144000" cy="187220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sz="5000" b="1" u="sng" dirty="0" smtClean="0">
                <a:solidFill>
                  <a:srgbClr val="FF0000"/>
                </a:solidFill>
                <a:latin typeface="Georgia" pitchFamily="18" charset="0"/>
              </a:rPr>
              <a:t>COCINA DEL MUNDO</a:t>
            </a:r>
            <a:br>
              <a:rPr lang="es-ES" sz="50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es-ES" sz="3200" dirty="0" smtClean="0">
                <a:solidFill>
                  <a:srgbClr val="FF0000"/>
                </a:solidFill>
                <a:latin typeface="Georgia" pitchFamily="18" charset="0"/>
              </a:rPr>
              <a:t>Sábado 20 de Enero</a:t>
            </a:r>
            <a:br>
              <a:rPr lang="es-ES" sz="32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es-ES" sz="3200" dirty="0" smtClean="0">
                <a:solidFill>
                  <a:srgbClr val="FF0000"/>
                </a:solidFill>
                <a:latin typeface="Georgia" pitchFamily="18" charset="0"/>
              </a:rPr>
              <a:t>17-20H            Aulas Municipales</a:t>
            </a:r>
            <a:r>
              <a:rPr lang="es-ES" sz="5000" b="1" u="sng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es-ES" sz="5000" b="1" u="sng" dirty="0">
                <a:solidFill>
                  <a:srgbClr val="FF0000"/>
                </a:solidFill>
                <a:latin typeface="Georgia" pitchFamily="18" charset="0"/>
              </a:rPr>
            </a:br>
            <a:endParaRPr lang="es-ES" sz="5000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1752600"/>
          </a:xfr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s-ES" u="sng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INSCRIPCIONES: </a:t>
            </a:r>
            <a:r>
              <a:rPr lang="es-ES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en Aulas Municipales C/ </a:t>
            </a:r>
            <a:r>
              <a:rPr lang="es-ES" dirty="0" err="1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Churruca</a:t>
            </a:r>
            <a:r>
              <a:rPr lang="es-ES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 Nº 15 A                           Del  15 al 18 de Enero, de 17:00 a  20:00 h.         </a:t>
            </a:r>
          </a:p>
          <a:p>
            <a:pPr>
              <a:lnSpc>
                <a:spcPct val="120000"/>
              </a:lnSpc>
            </a:pPr>
            <a:r>
              <a:rPr lang="es-ES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Lunes 15  y Jueves 18 de 11 a 13 horas                                                            </a:t>
            </a:r>
          </a:p>
          <a:p>
            <a:pPr>
              <a:lnSpc>
                <a:spcPct val="120000"/>
              </a:lnSpc>
            </a:pPr>
            <a:r>
              <a:rPr kumimoji="0" lang="es-ES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haroni" pitchFamily="2" charset="-79"/>
              </a:rPr>
              <a:t>Precio: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haroni" pitchFamily="2" charset="-79"/>
              </a:rPr>
              <a:t> 5 euros empadronados-as/6 euros no empadronados-as </a:t>
            </a:r>
            <a:endParaRPr lang="es-ES" dirty="0" smtClean="0">
              <a:solidFill>
                <a:schemeClr val="tx1"/>
              </a:solidFill>
              <a:latin typeface="Georgia" pitchFamily="18" charset="0"/>
              <a:cs typeface="Aharoni" pitchFamily="2" charset="-79"/>
            </a:endParaRPr>
          </a:p>
          <a:p>
            <a:pPr>
              <a:lnSpc>
                <a:spcPct val="120000"/>
              </a:lnSpc>
            </a:pPr>
            <a:r>
              <a:rPr lang="es-ES" u="sng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Plazas: </a:t>
            </a:r>
            <a:r>
              <a:rPr lang="es-ES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45</a:t>
            </a:r>
          </a:p>
          <a:p>
            <a:pPr>
              <a:lnSpc>
                <a:spcPct val="120000"/>
              </a:lnSpc>
            </a:pPr>
            <a:r>
              <a:rPr lang="es-ES" u="sng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Destinatarios-as: </a:t>
            </a:r>
            <a:r>
              <a:rPr lang="es-ES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niños-as de 3 a 13 años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6396335"/>
            <a:ext cx="525658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u="sng" dirty="0" smtClean="0">
                <a:solidFill>
                  <a:schemeClr val="tx1"/>
                </a:solidFill>
                <a:latin typeface="Segoe Script" pitchFamily="34" charset="0"/>
              </a:rPr>
              <a:t>ORGANIZA</a:t>
            </a:r>
            <a:r>
              <a:rPr lang="es-ES" sz="1200" dirty="0" smtClean="0">
                <a:solidFill>
                  <a:schemeClr val="tx1"/>
                </a:solidFill>
                <a:latin typeface="Segoe Script" pitchFamily="34" charset="0"/>
              </a:rPr>
              <a:t>: AYUNTAMIENTO DE VENTA DE BAÑOS 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Segoe Script" pitchFamily="34" charset="0"/>
              </a:rPr>
              <a:t>    CONCEJALÍA DE INFANCIA  </a:t>
            </a:r>
            <a:endParaRPr lang="es-ES" sz="1200" dirty="0">
              <a:solidFill>
                <a:schemeClr val="tx1"/>
              </a:solidFill>
              <a:latin typeface="Segoe Script" pitchFamily="34" charset="0"/>
            </a:endParaRPr>
          </a:p>
        </p:txBody>
      </p:sp>
      <p:pic>
        <p:nvPicPr>
          <p:cNvPr id="6" name="5 Imagen" descr="C:\Users\Pij-1\Desktop\LOGOS\ESCUDO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87624" y="6381328"/>
            <a:ext cx="50405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Pij-1\Desktop\LOGOS\logotipo-venta-de-bano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6381328"/>
            <a:ext cx="64807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COCINA DEL MUNDO Sábado 20 de Enero 17-20H            Aulas Municipales </vt:lpstr>
    </vt:vector>
  </TitlesOfParts>
  <Company>www.centor.mx.gd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COCINA DEL MUNDO Sábado 20 de Enero 17-20H            Aulas Municipales</dc:title>
  <dc:creator>Centor</dc:creator>
  <cp:lastModifiedBy>Usuario</cp:lastModifiedBy>
  <cp:revision>5</cp:revision>
  <cp:lastPrinted>2018-01-11T15:25:58Z</cp:lastPrinted>
  <dcterms:created xsi:type="dcterms:W3CDTF">2017-10-03T10:25:34Z</dcterms:created>
  <dcterms:modified xsi:type="dcterms:W3CDTF">2018-01-11T15:26:51Z</dcterms:modified>
</cp:coreProperties>
</file>