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076" y="2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C744-10BF-4789-A04A-3A01F6A8BC6B}" type="datetimeFigureOut">
              <a:rPr lang="es-ES" smtClean="0"/>
              <a:t>16/02/2018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B12C-0ECE-4C21-B99A-48B206DCFDF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C744-10BF-4789-A04A-3A01F6A8BC6B}" type="datetimeFigureOut">
              <a:rPr lang="es-ES" smtClean="0"/>
              <a:t>16/02/2018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B12C-0ECE-4C21-B99A-48B206DCFDF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C744-10BF-4789-A04A-3A01F6A8BC6B}" type="datetimeFigureOut">
              <a:rPr lang="es-ES" smtClean="0"/>
              <a:t>16/02/2018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B12C-0ECE-4C21-B99A-48B206DCFDF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C744-10BF-4789-A04A-3A01F6A8BC6B}" type="datetimeFigureOut">
              <a:rPr lang="es-ES" smtClean="0"/>
              <a:t>16/02/2018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B12C-0ECE-4C21-B99A-48B206DCFDF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C744-10BF-4789-A04A-3A01F6A8BC6B}" type="datetimeFigureOut">
              <a:rPr lang="es-ES" smtClean="0"/>
              <a:t>16/02/2018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B12C-0ECE-4C21-B99A-48B206DCFDF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C744-10BF-4789-A04A-3A01F6A8BC6B}" type="datetimeFigureOut">
              <a:rPr lang="es-ES" smtClean="0"/>
              <a:t>16/02/2018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B12C-0ECE-4C21-B99A-48B206DCFDF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C744-10BF-4789-A04A-3A01F6A8BC6B}" type="datetimeFigureOut">
              <a:rPr lang="es-ES" smtClean="0"/>
              <a:t>16/02/2018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B12C-0ECE-4C21-B99A-48B206DCFDF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C744-10BF-4789-A04A-3A01F6A8BC6B}" type="datetimeFigureOut">
              <a:rPr lang="es-ES" smtClean="0"/>
              <a:t>16/02/2018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B12C-0ECE-4C21-B99A-48B206DCFDF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C744-10BF-4789-A04A-3A01F6A8BC6B}" type="datetimeFigureOut">
              <a:rPr lang="es-ES" smtClean="0"/>
              <a:t>16/02/2018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B12C-0ECE-4C21-B99A-48B206DCFDF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C744-10BF-4789-A04A-3A01F6A8BC6B}" type="datetimeFigureOut">
              <a:rPr lang="es-ES" smtClean="0"/>
              <a:t>16/02/2018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B12C-0ECE-4C21-B99A-48B206DCFDF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C744-10BF-4789-A04A-3A01F6A8BC6B}" type="datetimeFigureOut">
              <a:rPr lang="es-ES" smtClean="0"/>
              <a:t>16/02/2018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2B12C-0ECE-4C21-B99A-48B206DCFDF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5C744-10BF-4789-A04A-3A01F6A8BC6B}" type="datetimeFigureOut">
              <a:rPr lang="es-ES" smtClean="0"/>
              <a:t>16/02/2018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2B12C-0ECE-4C21-B99A-48B206DCFDF7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tatuajes-niños-2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76672"/>
            <a:ext cx="9144000" cy="5616624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387584" y="188640"/>
            <a:ext cx="7772400" cy="206084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s-ES" dirty="0" smtClean="0">
                <a:solidFill>
                  <a:srgbClr val="FF0000"/>
                </a:solidFill>
                <a:latin typeface="Georgia" pitchFamily="18" charset="0"/>
              </a:rPr>
              <a:t>  </a:t>
            </a:r>
            <a:r>
              <a:rPr lang="es-ES" b="1" u="sng" dirty="0" smtClean="0">
                <a:solidFill>
                  <a:srgbClr val="FF0000"/>
                </a:solidFill>
                <a:latin typeface="Georgia" pitchFamily="18" charset="0"/>
              </a:rPr>
              <a:t>TALLER </a:t>
            </a:r>
            <a:r>
              <a:rPr lang="es-ES" b="1" u="sng" dirty="0" smtClean="0">
                <a:solidFill>
                  <a:srgbClr val="FF0000"/>
                </a:solidFill>
                <a:latin typeface="Georgia" pitchFamily="18" charset="0"/>
              </a:rPr>
              <a:t>PONTE GUAP</a:t>
            </a:r>
            <a:r>
              <a:rPr lang="es-ES" b="1" u="sng" dirty="0" smtClean="0">
                <a:solidFill>
                  <a:srgbClr val="FF0000"/>
                </a:solidFill>
                <a:latin typeface="Georgia" pitchFamily="18" charset="0"/>
              </a:rPr>
              <a:t>@     </a:t>
            </a:r>
            <a:r>
              <a:rPr lang="es-ES" u="sng" smtClean="0">
                <a:latin typeface="Georgia" pitchFamily="18" charset="0"/>
              </a:rPr>
              <a:t/>
            </a:r>
            <a:br>
              <a:rPr lang="es-ES" u="sng" smtClean="0">
                <a:latin typeface="Georgia" pitchFamily="18" charset="0"/>
              </a:rPr>
            </a:br>
            <a:r>
              <a:rPr lang="es-ES" sz="3300" smtClean="0">
                <a:solidFill>
                  <a:srgbClr val="00B0F0"/>
                </a:solidFill>
                <a:latin typeface="Georgia" pitchFamily="18" charset="0"/>
              </a:rPr>
              <a:t>PELUQUERÍA </a:t>
            </a:r>
            <a:r>
              <a:rPr lang="es-ES" sz="3300" dirty="0" smtClean="0">
                <a:solidFill>
                  <a:srgbClr val="00B0F0"/>
                </a:solidFill>
                <a:latin typeface="Georgia" pitchFamily="18" charset="0"/>
              </a:rPr>
              <a:t>Y</a:t>
            </a:r>
            <a:r>
              <a:rPr lang="es-ES" sz="3300" dirty="0" smtClean="0">
                <a:solidFill>
                  <a:srgbClr val="00B0F0"/>
                </a:solidFill>
                <a:latin typeface="Georgia" pitchFamily="18" charset="0"/>
              </a:rPr>
              <a:t>  ABALORIOS</a:t>
            </a:r>
            <a:r>
              <a:rPr lang="es-ES" u="sng" dirty="0" smtClean="0">
                <a:latin typeface="Georgia" pitchFamily="18" charset="0"/>
              </a:rPr>
              <a:t/>
            </a:r>
            <a:br>
              <a:rPr lang="es-ES" u="sng" dirty="0" smtClean="0">
                <a:latin typeface="Georgia" pitchFamily="18" charset="0"/>
              </a:rPr>
            </a:br>
            <a:r>
              <a:rPr lang="es-ES" sz="2500" dirty="0" smtClean="0">
                <a:latin typeface="Georgia" pitchFamily="18" charset="0"/>
              </a:rPr>
              <a:t>Sábado </a:t>
            </a:r>
            <a:r>
              <a:rPr lang="es-ES" sz="2500" dirty="0" smtClean="0">
                <a:latin typeface="Georgia" pitchFamily="18" charset="0"/>
              </a:rPr>
              <a:t>24 de Febrero</a:t>
            </a:r>
            <a:br>
              <a:rPr lang="es-ES" sz="2500" dirty="0" smtClean="0">
                <a:latin typeface="Georgia" pitchFamily="18" charset="0"/>
              </a:rPr>
            </a:br>
            <a:r>
              <a:rPr lang="es-ES" sz="2500" dirty="0" smtClean="0">
                <a:latin typeface="Georgia" pitchFamily="18" charset="0"/>
              </a:rPr>
              <a:t>                                         17-20h       Aulas Municipales</a:t>
            </a:r>
            <a:endParaRPr lang="es-ES" u="sng" dirty="0">
              <a:latin typeface="Georgia" pitchFamily="18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-252536" y="4437112"/>
            <a:ext cx="5688632" cy="151216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s-ES" sz="1400" u="sng" dirty="0" smtClean="0">
                <a:solidFill>
                  <a:srgbClr val="7030A0"/>
                </a:solidFill>
                <a:latin typeface="Georgia" pitchFamily="18" charset="0"/>
                <a:cs typeface="Aharoni" pitchFamily="2" charset="-79"/>
              </a:rPr>
              <a:t>INSCRIPCIONES:</a:t>
            </a:r>
            <a:r>
              <a:rPr lang="es-ES" sz="1400" dirty="0" smtClean="0">
                <a:solidFill>
                  <a:srgbClr val="7030A0"/>
                </a:solidFill>
                <a:latin typeface="Georgia" pitchFamily="18" charset="0"/>
                <a:cs typeface="Aharoni" pitchFamily="2" charset="-79"/>
              </a:rPr>
              <a:t> en Aulas Municipales  C/</a:t>
            </a:r>
            <a:r>
              <a:rPr lang="es-ES" sz="1400" dirty="0" err="1" smtClean="0">
                <a:solidFill>
                  <a:srgbClr val="7030A0"/>
                </a:solidFill>
                <a:latin typeface="Georgia" pitchFamily="18" charset="0"/>
                <a:cs typeface="Aharoni" pitchFamily="2" charset="-79"/>
              </a:rPr>
              <a:t>Churruca</a:t>
            </a:r>
            <a:r>
              <a:rPr lang="es-ES" sz="1400" dirty="0" smtClean="0">
                <a:solidFill>
                  <a:srgbClr val="7030A0"/>
                </a:solidFill>
                <a:latin typeface="Georgia" pitchFamily="18" charset="0"/>
                <a:cs typeface="Aharoni" pitchFamily="2" charset="-79"/>
              </a:rPr>
              <a:t> Nº 15 A        </a:t>
            </a:r>
            <a:r>
              <a:rPr lang="es-ES" sz="1500" dirty="0" smtClean="0">
                <a:solidFill>
                  <a:srgbClr val="7030A0"/>
                </a:solidFill>
                <a:latin typeface="Georgia" pitchFamily="18" charset="0"/>
                <a:cs typeface="Aharoni" pitchFamily="2" charset="-79"/>
              </a:rPr>
              <a:t>                 </a:t>
            </a:r>
          </a:p>
          <a:p>
            <a:pPr>
              <a:lnSpc>
                <a:spcPct val="120000"/>
              </a:lnSpc>
            </a:pPr>
            <a:r>
              <a:rPr lang="es-ES" sz="1500" dirty="0" smtClean="0">
                <a:solidFill>
                  <a:srgbClr val="7030A0"/>
                </a:solidFill>
                <a:latin typeface="Georgia" pitchFamily="18" charset="0"/>
                <a:cs typeface="Aharoni" pitchFamily="2" charset="-79"/>
              </a:rPr>
              <a:t>  </a:t>
            </a:r>
            <a:r>
              <a:rPr lang="es-ES" sz="1400" dirty="0" smtClean="0">
                <a:solidFill>
                  <a:srgbClr val="7030A0"/>
                </a:solidFill>
                <a:latin typeface="Georgia" pitchFamily="18" charset="0"/>
                <a:cs typeface="Aharoni" pitchFamily="2" charset="-79"/>
              </a:rPr>
              <a:t>Del  19 al 22 de Febrero, de 17:00 a  20:00 horas</a:t>
            </a:r>
            <a:endParaRPr lang="es-ES" sz="1500" dirty="0">
              <a:solidFill>
                <a:srgbClr val="7030A0"/>
              </a:solidFill>
              <a:latin typeface="Georgia" pitchFamily="18" charset="0"/>
              <a:cs typeface="Aharoni" pitchFamily="2" charset="-79"/>
            </a:endParaRPr>
          </a:p>
          <a:p>
            <a:pPr>
              <a:lnSpc>
                <a:spcPct val="120000"/>
              </a:lnSpc>
            </a:pPr>
            <a:r>
              <a:rPr lang="es-ES" sz="1400" dirty="0" smtClean="0">
                <a:solidFill>
                  <a:srgbClr val="7030A0"/>
                </a:solidFill>
                <a:latin typeface="Georgia" pitchFamily="18" charset="0"/>
                <a:cs typeface="Aharoni" pitchFamily="2" charset="-79"/>
              </a:rPr>
              <a:t>Lunes 19 y Jueves 22, de 11 a 13 horas                                                                    </a:t>
            </a:r>
          </a:p>
          <a:p>
            <a:r>
              <a:rPr kumimoji="0" lang="es-ES" sz="1400" i="0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Georgia" pitchFamily="18" charset="0"/>
                <a:ea typeface="Calibri" pitchFamily="34" charset="0"/>
                <a:cs typeface="Aharoni" pitchFamily="2" charset="-79"/>
              </a:rPr>
              <a:t>Precio</a:t>
            </a:r>
            <a:r>
              <a:rPr kumimoji="0" lang="es-ES" sz="1400" i="0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Georgia" pitchFamily="18" charset="0"/>
                <a:ea typeface="Calibri" pitchFamily="34" charset="0"/>
                <a:cs typeface="Aharoni" pitchFamily="2" charset="-79"/>
              </a:rPr>
              <a:t>: </a:t>
            </a:r>
            <a:r>
              <a:rPr kumimoji="0" lang="es-ES" sz="140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Georgia" pitchFamily="18" charset="0"/>
                <a:ea typeface="Calibri" pitchFamily="34" charset="0"/>
                <a:cs typeface="Aharoni" pitchFamily="2" charset="-79"/>
              </a:rPr>
              <a:t>5 euros empadronados-as/6 euros no empadronados-as </a:t>
            </a:r>
            <a:endParaRPr lang="es-ES" sz="1400" dirty="0" smtClean="0">
              <a:solidFill>
                <a:srgbClr val="7030A0"/>
              </a:solidFill>
              <a:latin typeface="Georgia" pitchFamily="18" charset="0"/>
              <a:cs typeface="Aharoni" pitchFamily="2" charset="-79"/>
            </a:endParaRPr>
          </a:p>
          <a:p>
            <a:r>
              <a:rPr lang="es-ES" sz="1400" u="sng" dirty="0" smtClean="0">
                <a:solidFill>
                  <a:srgbClr val="7030A0"/>
                </a:solidFill>
                <a:latin typeface="Georgia" pitchFamily="18" charset="0"/>
                <a:cs typeface="Aharoni" pitchFamily="2" charset="-79"/>
              </a:rPr>
              <a:t>Plazas</a:t>
            </a:r>
            <a:r>
              <a:rPr lang="es-ES" sz="1400" dirty="0" smtClean="0">
                <a:solidFill>
                  <a:srgbClr val="7030A0"/>
                </a:solidFill>
                <a:latin typeface="Georgia" pitchFamily="18" charset="0"/>
                <a:cs typeface="Aharoni" pitchFamily="2" charset="-79"/>
              </a:rPr>
              <a:t>: 45</a:t>
            </a:r>
          </a:p>
          <a:p>
            <a:r>
              <a:rPr lang="es-ES" sz="1400" u="sng" dirty="0" smtClean="0">
                <a:solidFill>
                  <a:srgbClr val="7030A0"/>
                </a:solidFill>
                <a:latin typeface="Georgia" pitchFamily="18" charset="0"/>
                <a:cs typeface="Aharoni" pitchFamily="2" charset="-79"/>
              </a:rPr>
              <a:t>Destinatarios-as</a:t>
            </a:r>
            <a:r>
              <a:rPr lang="es-ES" sz="1400" dirty="0" smtClean="0">
                <a:solidFill>
                  <a:srgbClr val="7030A0"/>
                </a:solidFill>
                <a:latin typeface="Georgia" pitchFamily="18" charset="0"/>
                <a:cs typeface="Aharoni" pitchFamily="2" charset="-79"/>
              </a:rPr>
              <a:t>: niños-as de 3 a 13 años</a:t>
            </a:r>
          </a:p>
          <a:p>
            <a:endParaRPr lang="es-ES" sz="15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691680" y="6396335"/>
            <a:ext cx="5256584" cy="46166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200" u="sng" dirty="0" smtClean="0">
                <a:solidFill>
                  <a:schemeClr val="tx1"/>
                </a:solidFill>
                <a:latin typeface="Segoe Script" pitchFamily="34" charset="0"/>
              </a:rPr>
              <a:t>ORGANIZA</a:t>
            </a:r>
            <a:r>
              <a:rPr lang="es-ES" sz="1200" dirty="0" smtClean="0">
                <a:solidFill>
                  <a:schemeClr val="tx1"/>
                </a:solidFill>
                <a:latin typeface="Segoe Script" pitchFamily="34" charset="0"/>
              </a:rPr>
              <a:t>: AYUNTAMIENTO DE VENTA DE BAÑOS </a:t>
            </a:r>
          </a:p>
          <a:p>
            <a:pPr algn="ctr"/>
            <a:r>
              <a:rPr lang="es-ES" sz="1200" dirty="0" smtClean="0">
                <a:solidFill>
                  <a:schemeClr val="tx1"/>
                </a:solidFill>
                <a:latin typeface="Segoe Script" pitchFamily="34" charset="0"/>
              </a:rPr>
              <a:t>    CONCEJALÍA DE INFANCIA  </a:t>
            </a:r>
            <a:endParaRPr lang="es-ES" sz="1200" dirty="0">
              <a:solidFill>
                <a:schemeClr val="tx1"/>
              </a:solidFill>
              <a:latin typeface="Segoe Script" pitchFamily="34" charset="0"/>
            </a:endParaRPr>
          </a:p>
        </p:txBody>
      </p:sp>
      <p:pic>
        <p:nvPicPr>
          <p:cNvPr id="6" name="5 Imagen" descr="C:\Users\Pij-1\Desktop\LOGOS\ESCUDO.jpg"/>
          <p:cNvPicPr/>
          <p:nvPr/>
        </p:nvPicPr>
        <p:blipFill>
          <a:blip r:embed="rId3" cstate="print"/>
          <a:stretch>
            <a:fillRect/>
          </a:stretch>
        </p:blipFill>
        <p:spPr bwMode="auto">
          <a:xfrm>
            <a:off x="1187624" y="6381328"/>
            <a:ext cx="504056" cy="476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6 Imagen" descr="C:\Users\Pij-1\Desktop\LOGOS\logotipo-venta-de-banos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8264" y="6381328"/>
            <a:ext cx="864096" cy="476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68</Words>
  <Application>Microsoft Office PowerPoint</Application>
  <PresentationFormat>Presentación en pantalla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  TALLER PONTE GUAP@      PELUQUERÍA Y  ABALORIOS Sábado 24 de Febrero                                          17-20h       Aulas Municipales</vt:lpstr>
    </vt:vector>
  </TitlesOfParts>
  <Company>www.centor.mx.gd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PONTE GUAP@ TATUAJES, PELUQUERIA Sábado 24 de Febrero                                 17-20h           Aulas Municipales</dc:title>
  <dc:creator>Centor</dc:creator>
  <cp:lastModifiedBy>Usuario</cp:lastModifiedBy>
  <cp:revision>7</cp:revision>
  <cp:lastPrinted>2018-02-16T15:10:49Z</cp:lastPrinted>
  <dcterms:created xsi:type="dcterms:W3CDTF">2017-10-03T11:27:53Z</dcterms:created>
  <dcterms:modified xsi:type="dcterms:W3CDTF">2018-02-16T15:11:17Z</dcterms:modified>
</cp:coreProperties>
</file>