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658A-FE8C-4EC3-8B19-372082366A30}" type="datetimeFigureOut">
              <a:rPr lang="es-ES" smtClean="0"/>
              <a:pPr/>
              <a:t>26/06/2018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A6C5-BE0D-4901-B4CF-1C52F2D7E3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99695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u="sng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XVI ENCUENTRO DE BOLILLERAS</a:t>
            </a:r>
            <a:br>
              <a:rPr lang="es-ES" b="1" u="sng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es-ES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Sábado 7 de Julio</a:t>
            </a:r>
            <a:br>
              <a:rPr lang="es-ES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es-ES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de 17 a 20 horas</a:t>
            </a:r>
            <a:br>
              <a:rPr lang="es-ES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es-ES" sz="33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Plaza del Ayuntamiento</a:t>
            </a:r>
            <a:br>
              <a:rPr lang="es-ES" b="1" u="sng" dirty="0">
                <a:latin typeface="Andalus" pitchFamily="18" charset="-78"/>
                <a:cs typeface="Andalus" pitchFamily="18" charset="-78"/>
              </a:rPr>
            </a:br>
            <a:endParaRPr lang="es-ES" b="1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5229200"/>
            <a:ext cx="9144000" cy="208823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s-ES" sz="2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s-E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EXPOSICIÓN EN EL CENTRO JUVENIL</a:t>
            </a:r>
          </a:p>
          <a:p>
            <a:r>
              <a:rPr lang="es-ES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Organiza</a:t>
            </a: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: Asociación de </a:t>
            </a:r>
            <a:r>
              <a:rPr lang="es-E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Bolilleras</a:t>
            </a: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Rosa de Lima</a:t>
            </a:r>
          </a:p>
          <a:p>
            <a:r>
              <a:rPr lang="es-ES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Colabora</a:t>
            </a: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: Concejalía de Cultura. Ayuntamiento de Venta de Baños</a:t>
            </a:r>
          </a:p>
          <a:p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      </a:t>
            </a:r>
          </a:p>
          <a:p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4 Imagen" descr="principal-imagen_31-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348880"/>
            <a:ext cx="6396711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Escudo_de_Venta_de_Ban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60432" y="6525344"/>
            <a:ext cx="379032" cy="3326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29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Andalus</vt:lpstr>
      <vt:lpstr>Arial</vt:lpstr>
      <vt:lpstr>Calibri</vt:lpstr>
      <vt:lpstr>Tema de Office</vt:lpstr>
      <vt:lpstr>XVI ENCUENTRO DE BOLILLERAS Sábado 7 de Julio de 17 a 20 horas Plaza del Ayuntamiento </vt:lpstr>
    </vt:vector>
  </TitlesOfParts>
  <Company>www.centor.mx.gd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 ENCUENTRO DE BOLILLERAS Sábado 7 de Julio de 17 a 20 horas</dc:title>
  <dc:creator>Centor</dc:creator>
  <cp:lastModifiedBy>Ivan</cp:lastModifiedBy>
  <cp:revision>5</cp:revision>
  <cp:lastPrinted>2018-06-26T20:53:55Z</cp:lastPrinted>
  <dcterms:created xsi:type="dcterms:W3CDTF">2018-06-26T15:50:57Z</dcterms:created>
  <dcterms:modified xsi:type="dcterms:W3CDTF">2018-06-26T20:54:15Z</dcterms:modified>
</cp:coreProperties>
</file>