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99300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800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F96E-5B91-4DF7-A8E6-2036310202D5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8B18-6528-4AF3-B9E2-291C03CC90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7951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F96E-5B91-4DF7-A8E6-2036310202D5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8B18-6528-4AF3-B9E2-291C03CC90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3161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F96E-5B91-4DF7-A8E6-2036310202D5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8B18-6528-4AF3-B9E2-291C03CC90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6950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F96E-5B91-4DF7-A8E6-2036310202D5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8B18-6528-4AF3-B9E2-291C03CC90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8882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F96E-5B91-4DF7-A8E6-2036310202D5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8B18-6528-4AF3-B9E2-291C03CC90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00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F96E-5B91-4DF7-A8E6-2036310202D5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8B18-6528-4AF3-B9E2-291C03CC90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5388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F96E-5B91-4DF7-A8E6-2036310202D5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8B18-6528-4AF3-B9E2-291C03CC90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2942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F96E-5B91-4DF7-A8E6-2036310202D5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8B18-6528-4AF3-B9E2-291C03CC90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908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F96E-5B91-4DF7-A8E6-2036310202D5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8B18-6528-4AF3-B9E2-291C03CC90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4808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F96E-5B91-4DF7-A8E6-2036310202D5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8B18-6528-4AF3-B9E2-291C03CC90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2995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0F96E-5B91-4DF7-A8E6-2036310202D5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8B18-6528-4AF3-B9E2-291C03CC90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7130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0F96E-5B91-4DF7-A8E6-2036310202D5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88B18-6528-4AF3-B9E2-291C03CC90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952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de set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252520" cy="6992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557808" y="260648"/>
            <a:ext cx="8136904" cy="1200329"/>
          </a:xfrm>
          <a:prstGeom prst="rect">
            <a:avLst/>
          </a:prstGeom>
          <a:solidFill>
            <a:srgbClr val="FFC000">
              <a:alpha val="5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latin typeface="Arial Rounded MT Bold" pitchFamily="34" charset="0"/>
                <a:cs typeface="Aharoni" pitchFamily="2" charset="-79"/>
              </a:rPr>
              <a:t>TALLER MICOLÓGICO EN FAMILIA</a:t>
            </a:r>
          </a:p>
          <a:p>
            <a:pPr algn="ctr"/>
            <a:r>
              <a:rPr lang="es-ES" sz="2400" b="1" dirty="0" smtClean="0">
                <a:latin typeface="Arial Rounded MT Bold" pitchFamily="34" charset="0"/>
                <a:cs typeface="Aharoni" pitchFamily="2" charset="-79"/>
              </a:rPr>
              <a:t> Sábado 17 de noviembre, de 17:00 a 20:00 h. </a:t>
            </a:r>
          </a:p>
          <a:p>
            <a:pPr algn="ctr"/>
            <a:r>
              <a:rPr lang="es-ES" sz="2400" b="1" dirty="0" smtClean="0">
                <a:latin typeface="Arial Rounded MT Bold" pitchFamily="34" charset="0"/>
                <a:cs typeface="Aharoni" pitchFamily="2" charset="-79"/>
              </a:rPr>
              <a:t>Aulas Municipales</a:t>
            </a:r>
            <a:endParaRPr lang="es-ES" sz="2400" b="1" dirty="0">
              <a:latin typeface="Arial Rounded MT Bold" pitchFamily="34" charset="0"/>
              <a:cs typeface="Aharoni" pitchFamily="2" charset="-79"/>
            </a:endParaRPr>
          </a:p>
        </p:txBody>
      </p:sp>
      <p:sp>
        <p:nvSpPr>
          <p:cNvPr id="6" name="2 Subtítulo"/>
          <p:cNvSpPr>
            <a:spLocks noGrp="1"/>
          </p:cNvSpPr>
          <p:nvPr>
            <p:ph type="subTitle" idx="1"/>
          </p:nvPr>
        </p:nvSpPr>
        <p:spPr>
          <a:xfrm>
            <a:off x="107504" y="3789040"/>
            <a:ext cx="9036496" cy="1461359"/>
          </a:xfrm>
          <a:solidFill>
            <a:schemeClr val="accent6">
              <a:lumMod val="75000"/>
              <a:alpha val="4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16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INSCRIPCIONES</a:t>
            </a:r>
            <a:r>
              <a:rPr lang="es-E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: en las Aulas Municipales , del  13  </a:t>
            </a:r>
            <a:r>
              <a:rPr lang="es-ES" sz="16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al  </a:t>
            </a:r>
            <a:r>
              <a:rPr lang="es-ES" sz="16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16  </a:t>
            </a:r>
            <a:r>
              <a:rPr lang="es-E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de noviembre, de 17 :00 a 20:00 horas;                                                    y el jueves  15 de noviembre de 12:30 a 14:30 h.</a:t>
            </a:r>
          </a:p>
          <a:p>
            <a:r>
              <a:rPr lang="es-ES" sz="16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PRECIO</a:t>
            </a:r>
            <a:r>
              <a:rPr lang="es-E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: 5 euros empadronados-as/ 6 euros </a:t>
            </a:r>
            <a:r>
              <a:rPr lang="es-E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no</a:t>
            </a:r>
            <a:r>
              <a:rPr lang="es-E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empadronados-as (niños-as y adultos)</a:t>
            </a:r>
            <a:endParaRPr lang="es-ES" sz="1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s-ES" sz="16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PLAZAS</a:t>
            </a:r>
            <a:r>
              <a:rPr lang="es-E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es-E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45 (niños-as y adultos)</a:t>
            </a:r>
            <a:endParaRPr lang="es-ES" sz="1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s-ES" sz="16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DESTINATARIOS-AS</a:t>
            </a:r>
            <a:r>
              <a:rPr lang="es-E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: niños-as de 3 a 13 </a:t>
            </a:r>
            <a:r>
              <a:rPr lang="es-ES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años y adultos</a:t>
            </a:r>
            <a:endParaRPr lang="es-ES" sz="1600" b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205880" y="6312737"/>
            <a:ext cx="68407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u="sng" dirty="0" smtClean="0">
                <a:solidFill>
                  <a:schemeClr val="tx1"/>
                </a:solidFill>
                <a:latin typeface="Segoe Script" pitchFamily="34" charset="0"/>
              </a:rPr>
              <a:t>ORGANIZA</a:t>
            </a:r>
            <a:r>
              <a:rPr lang="es-ES" sz="1600" dirty="0" smtClean="0">
                <a:solidFill>
                  <a:schemeClr val="tx1"/>
                </a:solidFill>
                <a:latin typeface="Segoe Script" pitchFamily="34" charset="0"/>
              </a:rPr>
              <a:t>: AYUNTAMIENTO DE VENTA DE BAÑOS </a:t>
            </a:r>
          </a:p>
          <a:p>
            <a:pPr algn="ctr"/>
            <a:r>
              <a:rPr lang="es-ES" sz="1600" dirty="0" smtClean="0">
                <a:solidFill>
                  <a:schemeClr val="tx1"/>
                </a:solidFill>
                <a:latin typeface="Segoe Script" pitchFamily="34" charset="0"/>
              </a:rPr>
              <a:t>    CONCEJALÍA DE INFANCIA  </a:t>
            </a:r>
            <a:endParaRPr lang="es-ES" sz="1600" dirty="0">
              <a:solidFill>
                <a:schemeClr val="tx1"/>
              </a:solidFill>
              <a:latin typeface="Segoe Script" pitchFamily="34" charset="0"/>
            </a:endParaRPr>
          </a:p>
        </p:txBody>
      </p:sp>
      <p:pic>
        <p:nvPicPr>
          <p:cNvPr id="8" name="7 Imagen" descr="C:\Users\Pij-1\Desktop\LOGOS\ESCUDO.jpg"/>
          <p:cNvPicPr/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95536" y="6093296"/>
            <a:ext cx="648072" cy="803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C:\Users\Pij-1\Desktop\LOGOS\logotipo-venta-de-banos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72400" y="6215450"/>
            <a:ext cx="975955" cy="633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2886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96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5</cp:revision>
  <cp:lastPrinted>2018-11-12T22:03:15Z</cp:lastPrinted>
  <dcterms:created xsi:type="dcterms:W3CDTF">2018-11-12T21:48:32Z</dcterms:created>
  <dcterms:modified xsi:type="dcterms:W3CDTF">2018-11-13T15:36:28Z</dcterms:modified>
</cp:coreProperties>
</file>