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9EAE-854C-425F-AB0C-44B6157E90DA}" type="datetimeFigureOut">
              <a:rPr lang="es-ES" smtClean="0"/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5641-F08D-44B5-A3A0-2DDB2433A097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9EAE-854C-425F-AB0C-44B6157E90DA}" type="datetimeFigureOut">
              <a:rPr lang="es-ES" smtClean="0"/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5641-F08D-44B5-A3A0-2DDB2433A097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9EAE-854C-425F-AB0C-44B6157E90DA}" type="datetimeFigureOut">
              <a:rPr lang="es-ES" smtClean="0"/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5641-F08D-44B5-A3A0-2DDB2433A097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9EAE-854C-425F-AB0C-44B6157E90DA}" type="datetimeFigureOut">
              <a:rPr lang="es-ES" smtClean="0"/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5641-F08D-44B5-A3A0-2DDB2433A097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9EAE-854C-425F-AB0C-44B6157E90DA}" type="datetimeFigureOut">
              <a:rPr lang="es-ES" smtClean="0"/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5641-F08D-44B5-A3A0-2DDB2433A097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9EAE-854C-425F-AB0C-44B6157E90DA}" type="datetimeFigureOut">
              <a:rPr lang="es-ES" smtClean="0"/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5641-F08D-44B5-A3A0-2DDB2433A097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9EAE-854C-425F-AB0C-44B6157E90DA}" type="datetimeFigureOut">
              <a:rPr lang="es-ES" smtClean="0"/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5641-F08D-44B5-A3A0-2DDB2433A097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9EAE-854C-425F-AB0C-44B6157E90DA}" type="datetimeFigureOut">
              <a:rPr lang="es-ES" smtClean="0"/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5641-F08D-44B5-A3A0-2DDB2433A097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9EAE-854C-425F-AB0C-44B6157E90DA}" type="datetimeFigureOut">
              <a:rPr lang="es-ES" smtClean="0"/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5641-F08D-44B5-A3A0-2DDB2433A097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9EAE-854C-425F-AB0C-44B6157E90DA}" type="datetimeFigureOut">
              <a:rPr lang="es-ES" smtClean="0"/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5641-F08D-44B5-A3A0-2DDB2433A097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9EAE-854C-425F-AB0C-44B6157E90DA}" type="datetimeFigureOut">
              <a:rPr lang="es-ES" smtClean="0"/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5641-F08D-44B5-A3A0-2DDB2433A097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79EAE-854C-425F-AB0C-44B6157E90DA}" type="datetimeFigureOut">
              <a:rPr lang="es-ES" smtClean="0"/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A5641-F08D-44B5-A3A0-2DDB2433A097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9383" y="116756"/>
            <a:ext cx="8496944" cy="216024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es-ES" dirty="0" smtClean="0"/>
            </a:br>
            <a:r>
              <a:rPr lang="es-ES" dirty="0" smtClean="0">
                <a:latin typeface="Aharoni" pitchFamily="2" charset="-79"/>
                <a:cs typeface="Aharoni" pitchFamily="2" charset="-79"/>
              </a:rPr>
              <a:t>CENTRO DE MAYORES</a:t>
            </a:r>
            <a:br>
              <a:rPr lang="es-ES" dirty="0" smtClean="0">
                <a:latin typeface="Aharoni" pitchFamily="2" charset="-79"/>
                <a:cs typeface="Aharoni" pitchFamily="2" charset="-79"/>
              </a:rPr>
            </a:br>
            <a:r>
              <a:rPr lang="es-ES" dirty="0" smtClean="0">
                <a:latin typeface="Aharoni" pitchFamily="2" charset="-79"/>
                <a:cs typeface="Aharoni" pitchFamily="2" charset="-79"/>
              </a:rPr>
              <a:t>CAMPEONATOS SEMANA CULTURAL </a:t>
            </a:r>
            <a:br>
              <a:rPr lang="es-ES" dirty="0" smtClean="0">
                <a:latin typeface="Aharoni" pitchFamily="2" charset="-79"/>
                <a:cs typeface="Aharoni" pitchFamily="2" charset="-79"/>
              </a:rPr>
            </a:br>
            <a:r>
              <a:rPr lang="es-ES" sz="3100" dirty="0" smtClean="0">
                <a:latin typeface="Arial Black" panose="020B0A04020102020204" pitchFamily="34" charset="0"/>
                <a:ea typeface="BatangChe" pitchFamily="49" charset="-127"/>
                <a:cs typeface="Aharoni" pitchFamily="2" charset="-79"/>
              </a:rPr>
              <a:t>DEL 27 DE FEBRERO AL 2 DE MARZO</a:t>
            </a:r>
            <a:br>
              <a:rPr lang="es-ES" dirty="0" smtClean="0">
                <a:latin typeface="Aharoni" pitchFamily="2" charset="-79"/>
                <a:cs typeface="Aharoni" pitchFamily="2" charset="-79"/>
              </a:rPr>
            </a:br>
            <a:endParaRPr lang="es-E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4509120"/>
            <a:ext cx="4032448" cy="1584176"/>
          </a:xfrm>
          <a:solidFill>
            <a:srgbClr val="FFFF00"/>
          </a:solidFill>
        </p:spPr>
        <p:txBody>
          <a:bodyPr>
            <a:normAutofit fontScale="85000"/>
          </a:bodyPr>
          <a:lstStyle/>
          <a:p>
            <a:pPr algn="l"/>
            <a:r>
              <a:rPr lang="es-ES" sz="2400" b="1" dirty="0" smtClean="0">
                <a:solidFill>
                  <a:schemeClr val="tx1"/>
                </a:solidFill>
              </a:rPr>
              <a:t>MARTES 27: PARCHÍS. 17:00 h.</a:t>
            </a:r>
            <a:endParaRPr lang="es-ES" sz="2400" b="1" dirty="0" smtClean="0">
              <a:solidFill>
                <a:schemeClr val="tx1"/>
              </a:solidFill>
            </a:endParaRPr>
          </a:p>
          <a:p>
            <a:pPr algn="just"/>
            <a:r>
              <a:rPr lang="es-ES" sz="2400" b="1" dirty="0" smtClean="0">
                <a:solidFill>
                  <a:schemeClr val="tx1"/>
                </a:solidFill>
              </a:rPr>
              <a:t>JUEVES 29: BRISCA. 17:00 h.</a:t>
            </a:r>
            <a:endParaRPr lang="es-ES" sz="2400" b="1" dirty="0" smtClean="0">
              <a:solidFill>
                <a:schemeClr val="tx1"/>
              </a:solidFill>
            </a:endParaRPr>
          </a:p>
          <a:p>
            <a:pPr algn="just"/>
            <a:r>
              <a:rPr lang="es-ES" sz="2400" b="1" dirty="0" smtClean="0">
                <a:solidFill>
                  <a:schemeClr val="tx1"/>
                </a:solidFill>
              </a:rPr>
              <a:t>VIERNES 1 : TUTE 17:00 h.</a:t>
            </a:r>
            <a:endParaRPr lang="es-ES" sz="2400" b="1" dirty="0" smtClean="0">
              <a:solidFill>
                <a:schemeClr val="tx1"/>
              </a:solidFill>
            </a:endParaRPr>
          </a:p>
          <a:p>
            <a:pPr algn="just"/>
            <a:r>
              <a:rPr lang="es-ES" sz="2400" b="1" dirty="0" smtClean="0">
                <a:solidFill>
                  <a:schemeClr val="tx1"/>
                </a:solidFill>
              </a:rPr>
              <a:t> SÁBADO 2: MUS 17:00 h. </a:t>
            </a:r>
            <a:endParaRPr lang="es-ES" sz="2400" b="1" dirty="0" smtClean="0">
              <a:solidFill>
                <a:schemeClr val="tx1"/>
              </a:solidFill>
            </a:endParaRPr>
          </a:p>
          <a:p>
            <a:pPr algn="l"/>
            <a:endParaRPr lang="es-ES" b="1" dirty="0" smtClean="0">
              <a:solidFill>
                <a:schemeClr val="tx1"/>
              </a:solidFill>
            </a:endParaRPr>
          </a:p>
          <a:p>
            <a:endParaRPr lang="es-ES" dirty="0"/>
          </a:p>
        </p:txBody>
      </p:sp>
      <p:pic>
        <p:nvPicPr>
          <p:cNvPr id="13314" name="Picture 2" descr="Resultado de imagen de PARCHIS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916208" y="2564775"/>
            <a:ext cx="1584176" cy="1584176"/>
          </a:xfrm>
          <a:prstGeom prst="rect">
            <a:avLst/>
          </a:prstGeom>
          <a:noFill/>
        </p:spPr>
      </p:pic>
      <p:pic>
        <p:nvPicPr>
          <p:cNvPr id="13316" name="Picture 4" descr="Resultado de imagen de BARAJA ESPAÃOL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28835">
            <a:off x="4299041" y="2792341"/>
            <a:ext cx="2347500" cy="1760625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4788024" y="4580870"/>
            <a:ext cx="4104456" cy="144526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*</a:t>
            </a:r>
            <a:r>
              <a:rPr lang="es-ES" sz="1400" u="sng" dirty="0" smtClean="0"/>
              <a:t>INSCRIPCIONES:</a:t>
            </a:r>
            <a:r>
              <a:rPr lang="es-ES" sz="1400" dirty="0" smtClean="0"/>
              <a:t> CENTRO DE MAYORES. Hasta el día 25 de febrero. </a:t>
            </a:r>
            <a:endParaRPr lang="es-ES" sz="1400" dirty="0" smtClean="0"/>
          </a:p>
          <a:p>
            <a:r>
              <a:rPr lang="es-ES" sz="1400" dirty="0" smtClean="0"/>
              <a:t>*</a:t>
            </a:r>
            <a:r>
              <a:rPr lang="es-ES" sz="1400" u="sng" dirty="0" smtClean="0"/>
              <a:t>Participantes:</a:t>
            </a:r>
            <a:r>
              <a:rPr lang="es-ES" sz="1400" dirty="0" smtClean="0"/>
              <a:t>PREFERENCIA SOCIOS Y SOCIAS DEL CENTRO DE MAYORES.</a:t>
            </a:r>
            <a:endParaRPr lang="es-ES" sz="1400" dirty="0" smtClean="0"/>
          </a:p>
          <a:p>
            <a:r>
              <a:rPr lang="es-ES" sz="1400" dirty="0" smtClean="0"/>
              <a:t>*</a:t>
            </a:r>
            <a:r>
              <a:rPr lang="es-ES" sz="1400" u="sng" dirty="0" smtClean="0"/>
              <a:t>Entrega de Premios</a:t>
            </a:r>
            <a:r>
              <a:rPr lang="es-ES" sz="1400" dirty="0" smtClean="0"/>
              <a:t>: Domingo 3 de Marzo a las 19:00 horas, en el Centro de Mayores “Santa Rosa de Lima”. </a:t>
            </a:r>
            <a:endParaRPr lang="es-ES" sz="1400" dirty="0"/>
          </a:p>
        </p:txBody>
      </p:sp>
      <p:pic>
        <p:nvPicPr>
          <p:cNvPr id="8" name="Picture 2" descr="C:\Users\USER\Desktop\thumbnail_escudo bueno vb fondo blanc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6381328"/>
            <a:ext cx="242110" cy="379640"/>
          </a:xfrm>
          <a:prstGeom prst="rect">
            <a:avLst/>
          </a:prstGeom>
          <a:noFill/>
        </p:spPr>
      </p:pic>
      <p:sp>
        <p:nvSpPr>
          <p:cNvPr id="9" name="8 Rectángulo"/>
          <p:cNvSpPr/>
          <p:nvPr/>
        </p:nvSpPr>
        <p:spPr>
          <a:xfrm>
            <a:off x="827584" y="6525344"/>
            <a:ext cx="75608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u="sng" dirty="0" smtClean="0">
                <a:cs typeface="Andalus" pitchFamily="18" charset="-78"/>
              </a:rPr>
              <a:t>ORGANIZA: </a:t>
            </a:r>
            <a:r>
              <a:rPr lang="es-ES" sz="1400" dirty="0" smtClean="0">
                <a:cs typeface="Andalus" pitchFamily="18" charset="-78"/>
              </a:rPr>
              <a:t>CONSEJO DEL CENTRO. CONCEJALÍA DE MAYORES. AYUNTAMIENTO DE VENTA DE BAÑOS.</a:t>
            </a:r>
            <a:r>
              <a:rPr lang="es-ES" sz="1400" u="sng" dirty="0" smtClean="0">
                <a:cs typeface="Andalus" pitchFamily="18" charset="-78"/>
              </a:rPr>
              <a:t> </a:t>
            </a:r>
            <a:endParaRPr lang="es-ES" sz="1400" u="sng" dirty="0">
              <a:cs typeface="Andalus" pitchFamily="18" charset="-78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23528" y="3068960"/>
            <a:ext cx="1872208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Bauhaus 93" panose="04030905020B02020C02" pitchFamily="82" charset="0"/>
              </a:rPr>
              <a:t>1ºPREMIO </a:t>
            </a:r>
            <a:endParaRPr lang="es-ES" sz="2400" dirty="0" smtClean="0">
              <a:latin typeface="Bauhaus 93" panose="04030905020B02020C02" pitchFamily="82" charset="0"/>
            </a:endParaRPr>
          </a:p>
          <a:p>
            <a:r>
              <a:rPr lang="es-ES" sz="2400" dirty="0" smtClean="0">
                <a:latin typeface="Bauhaus 93" panose="04030905020B02020C02" pitchFamily="82" charset="0"/>
              </a:rPr>
              <a:t>2ºPREMIO</a:t>
            </a:r>
            <a:endParaRPr lang="es-ES" sz="2400" dirty="0">
              <a:latin typeface="Bauhaus 93" panose="04030905020B02020C02" pitchFamily="8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519</Words>
  <Application>WPS Presentation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5" baseType="lpstr">
      <vt:lpstr>Arial</vt:lpstr>
      <vt:lpstr>SimSun</vt:lpstr>
      <vt:lpstr>Wingdings</vt:lpstr>
      <vt:lpstr>Aharoni</vt:lpstr>
      <vt:lpstr>Segoe Print</vt:lpstr>
      <vt:lpstr>Arial Black</vt:lpstr>
      <vt:lpstr>BatangChe</vt:lpstr>
      <vt:lpstr>Andalus</vt:lpstr>
      <vt:lpstr>Bauhaus 93</vt:lpstr>
      <vt:lpstr>Calibri</vt:lpstr>
      <vt:lpstr>Microsoft YaHei</vt:lpstr>
      <vt:lpstr>Arial Unicode MS</vt:lpstr>
      <vt:lpstr>Malgun Gothic</vt:lpstr>
      <vt:lpstr>Tema de Office</vt:lpstr>
      <vt:lpstr> CENTRO DE MAYORES CAMPEONATOS SEMANA CULTURAL  DEL 16 AL 19 DE MARZO </vt:lpstr>
    </vt:vector>
  </TitlesOfParts>
  <Company>www.centor.mx.gd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CENTRO DE MAYORES CAMPEONATOS PRE-FIESTAS</dc:title>
  <dc:creator>Centor</dc:creator>
  <cp:lastModifiedBy>Vane Garcia Monge</cp:lastModifiedBy>
  <cp:revision>18</cp:revision>
  <dcterms:created xsi:type="dcterms:W3CDTF">2019-08-02T08:25:00Z</dcterms:created>
  <dcterms:modified xsi:type="dcterms:W3CDTF">2024-02-22T10:18:35Z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5B499C2DB2D442D5B6C71B1763AA98AB_13</vt:lpwstr>
  </property>
  <property fmtid="{D5CDD505-2E9C-101B-9397-08002B2CF9AE}" pid="3" name="KSOProductBuildVer">
    <vt:lpwstr>3082-12.2.0.13416</vt:lpwstr>
  </property>
</Properties>
</file>